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66" r:id="rId8"/>
    <p:sldId id="265" r:id="rId9"/>
    <p:sldId id="267" r:id="rId10"/>
    <p:sldId id="268" r:id="rId11"/>
    <p:sldId id="271" r:id="rId12"/>
    <p:sldId id="269" r:id="rId13"/>
    <p:sldId id="257" r:id="rId14"/>
    <p:sldId id="258" r:id="rId15"/>
    <p:sldId id="259" r:id="rId16"/>
    <p:sldId id="260" r:id="rId17"/>
    <p:sldId id="261" r:id="rId18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3/15/2022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52430" y="2776549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60687" y="4785622"/>
            <a:ext cx="172993" cy="1743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47184" y="4720502"/>
            <a:ext cx="750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5CB7D74-75B5-DA43-9361-8025787DFC30}"/>
              </a:ext>
            </a:extLst>
          </p:cNvPr>
          <p:cNvCxnSpPr>
            <a:stCxn id="55" idx="6"/>
            <a:endCxn id="69" idx="2"/>
          </p:cNvCxnSpPr>
          <p:nvPr/>
        </p:nvCxnSpPr>
        <p:spPr>
          <a:xfrm>
            <a:off x="3813996" y="1562608"/>
            <a:ext cx="438434" cy="135795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4C785-BC12-4442-86C8-78DB7B054482}"/>
              </a:ext>
            </a:extLst>
          </p:cNvPr>
          <p:cNvCxnSpPr>
            <a:stCxn id="56" idx="6"/>
            <a:endCxn id="69" idx="2"/>
          </p:cNvCxnSpPr>
          <p:nvPr/>
        </p:nvCxnSpPr>
        <p:spPr>
          <a:xfrm>
            <a:off x="3813996" y="1994656"/>
            <a:ext cx="438434" cy="9259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6E8246-ED08-4B43-9FF7-2ABA194EC507}"/>
              </a:ext>
            </a:extLst>
          </p:cNvPr>
          <p:cNvCxnSpPr>
            <a:stCxn id="60" idx="6"/>
            <a:endCxn id="69" idx="2"/>
          </p:cNvCxnSpPr>
          <p:nvPr/>
        </p:nvCxnSpPr>
        <p:spPr>
          <a:xfrm>
            <a:off x="3813996" y="2498712"/>
            <a:ext cx="438434" cy="42185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C9C79-935C-BA43-AE1F-F6E51FD3362B}"/>
              </a:ext>
            </a:extLst>
          </p:cNvPr>
          <p:cNvCxnSpPr>
            <a:stCxn id="61" idx="6"/>
            <a:endCxn id="69" idx="2"/>
          </p:cNvCxnSpPr>
          <p:nvPr/>
        </p:nvCxnSpPr>
        <p:spPr>
          <a:xfrm flipV="1">
            <a:off x="3813996" y="2920565"/>
            <a:ext cx="438434" cy="44224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291F97-E0E5-F545-8A7D-7F16EDF43E62}"/>
              </a:ext>
            </a:extLst>
          </p:cNvPr>
          <p:cNvCxnSpPr>
            <a:stCxn id="58" idx="6"/>
            <a:endCxn id="69" idx="2"/>
          </p:cNvCxnSpPr>
          <p:nvPr/>
        </p:nvCxnSpPr>
        <p:spPr>
          <a:xfrm flipV="1">
            <a:off x="3813996" y="2920565"/>
            <a:ext cx="438434" cy="94629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36D86-C382-054F-80F7-72AC638EC1A1}"/>
              </a:ext>
            </a:extLst>
          </p:cNvPr>
          <p:cNvCxnSpPr>
            <a:stCxn id="59" idx="6"/>
            <a:endCxn id="69" idx="2"/>
          </p:cNvCxnSpPr>
          <p:nvPr/>
        </p:nvCxnSpPr>
        <p:spPr>
          <a:xfrm flipV="1">
            <a:off x="3813996" y="2920565"/>
            <a:ext cx="438434" cy="145035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461583" y="2544244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8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3/15/2022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8" y="2060847"/>
            <a:ext cx="3203812" cy="1837702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</TotalTime>
  <Words>188</Words>
  <Application>Microsoft Office PowerPoint</Application>
  <DocSecurity>0</DocSecurity>
  <PresentationFormat>On-screen Show (4:3)</PresentationFormat>
  <Paragraphs>152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tianjie zhang</cp:lastModifiedBy>
  <cp:revision>22</cp:revision>
  <dcterms:created xsi:type="dcterms:W3CDTF">2020-09-04T07:12:08Z</dcterms:created>
  <dcterms:modified xsi:type="dcterms:W3CDTF">2022-03-15T23:57:14Z</dcterms:modified>
  <cp:category/>
  <dc:identifier/>
  <cp:contentStatus/>
  <dc:language/>
  <cp:version/>
</cp:coreProperties>
</file>